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21396325" cy="30267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795"/>
    <a:srgbClr val="FFD1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F90028-DF67-44B6-88F2-546F0CEF26A9}" v="1" dt="2026-06-18T03:34:35.7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33" d="100"/>
          <a:sy n="33" d="100"/>
        </p:scale>
        <p:origin x="1666" y="-1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an Hoang Nam" userId="8cc64cfb-469e-417e-b15a-86f99d49d0cd" providerId="ADAL" clId="{8B3FAD23-A4FD-42BF-8F84-6037FB1E8D2D}"/>
    <pc:docChg chg="custSel modSld modMainMaster">
      <pc:chgData name="Phan Hoang Nam" userId="8cc64cfb-469e-417e-b15a-86f99d49d0cd" providerId="ADAL" clId="{8B3FAD23-A4FD-42BF-8F84-6037FB1E8D2D}" dt="2026-06-18T03:38:02.439" v="110" actId="207"/>
      <pc:docMkLst>
        <pc:docMk/>
      </pc:docMkLst>
      <pc:sldChg chg="addSp modSp mod">
        <pc:chgData name="Phan Hoang Nam" userId="8cc64cfb-469e-417e-b15a-86f99d49d0cd" providerId="ADAL" clId="{8B3FAD23-A4FD-42BF-8F84-6037FB1E8D2D}" dt="2026-06-18T03:35:02.154" v="100" actId="1076"/>
        <pc:sldMkLst>
          <pc:docMk/>
          <pc:sldMk cId="494525327" sldId="258"/>
        </pc:sldMkLst>
        <pc:spChg chg="add mod">
          <ac:chgData name="Phan Hoang Nam" userId="8cc64cfb-469e-417e-b15a-86f99d49d0cd" providerId="ADAL" clId="{8B3FAD23-A4FD-42BF-8F84-6037FB1E8D2D}" dt="2026-06-18T03:35:02.154" v="100" actId="1076"/>
          <ac:spMkLst>
            <pc:docMk/>
            <pc:sldMk cId="494525327" sldId="258"/>
            <ac:spMk id="2" creationId="{923AE705-AFA9-3B30-FDCE-69EF3905C7D9}"/>
          </ac:spMkLst>
        </pc:spChg>
      </pc:sldChg>
      <pc:sldMasterChg chg="addSp delSp modSp mod">
        <pc:chgData name="Phan Hoang Nam" userId="8cc64cfb-469e-417e-b15a-86f99d49d0cd" providerId="ADAL" clId="{8B3FAD23-A4FD-42BF-8F84-6037FB1E8D2D}" dt="2026-06-18T03:38:02.439" v="110" actId="207"/>
        <pc:sldMasterMkLst>
          <pc:docMk/>
          <pc:sldMasterMk cId="2324466621" sldId="2147483660"/>
        </pc:sldMasterMkLst>
        <pc:spChg chg="del">
          <ac:chgData name="Phan Hoang Nam" userId="8cc64cfb-469e-417e-b15a-86f99d49d0cd" providerId="ADAL" clId="{8B3FAD23-A4FD-42BF-8F84-6037FB1E8D2D}" dt="2026-06-18T03:31:32.056" v="1" actId="478"/>
          <ac:spMkLst>
            <pc:docMk/>
            <pc:sldMasterMk cId="2324466621" sldId="2147483660"/>
            <ac:spMk id="8" creationId="{CA3258C6-C3C0-5FF5-F0E9-6CF18F67CAA0}"/>
          </ac:spMkLst>
        </pc:spChg>
        <pc:spChg chg="del">
          <ac:chgData name="Phan Hoang Nam" userId="8cc64cfb-469e-417e-b15a-86f99d49d0cd" providerId="ADAL" clId="{8B3FAD23-A4FD-42BF-8F84-6037FB1E8D2D}" dt="2026-06-18T03:31:33.545" v="2" actId="478"/>
          <ac:spMkLst>
            <pc:docMk/>
            <pc:sldMasterMk cId="2324466621" sldId="2147483660"/>
            <ac:spMk id="11" creationId="{3F302202-F56D-EF98-30D1-04AA32018876}"/>
          </ac:spMkLst>
        </pc:spChg>
        <pc:spChg chg="add mod">
          <ac:chgData name="Phan Hoang Nam" userId="8cc64cfb-469e-417e-b15a-86f99d49d0cd" providerId="ADAL" clId="{8B3FAD23-A4FD-42BF-8F84-6037FB1E8D2D}" dt="2026-06-18T03:38:02.439" v="110" actId="207"/>
          <ac:spMkLst>
            <pc:docMk/>
            <pc:sldMasterMk cId="2324466621" sldId="2147483660"/>
            <ac:spMk id="15" creationId="{EC159301-57B4-5D12-3958-413392E63069}"/>
          </ac:spMkLst>
        </pc:spChg>
        <pc:picChg chg="del">
          <ac:chgData name="Phan Hoang Nam" userId="8cc64cfb-469e-417e-b15a-86f99d49d0cd" providerId="ADAL" clId="{8B3FAD23-A4FD-42BF-8F84-6037FB1E8D2D}" dt="2026-06-18T03:31:34.219" v="3" actId="478"/>
          <ac:picMkLst>
            <pc:docMk/>
            <pc:sldMasterMk cId="2324466621" sldId="2147483660"/>
            <ac:picMk id="7" creationId="{A1B64DDA-5FBE-B6D8-C1CB-12EEA7D7E964}"/>
          </ac:picMkLst>
        </pc:picChg>
        <pc:picChg chg="add mod">
          <ac:chgData name="Phan Hoang Nam" userId="8cc64cfb-469e-417e-b15a-86f99d49d0cd" providerId="ADAL" clId="{8B3FAD23-A4FD-42BF-8F84-6037FB1E8D2D}" dt="2026-06-18T03:32:27.113" v="42" actId="1035"/>
          <ac:picMkLst>
            <pc:docMk/>
            <pc:sldMasterMk cId="2324466621" sldId="2147483660"/>
            <ac:picMk id="10" creationId="{33CB29C8-99D6-8755-2118-56C23587D425}"/>
          </ac:picMkLst>
        </pc:picChg>
        <pc:picChg chg="del">
          <ac:chgData name="Phan Hoang Nam" userId="8cc64cfb-469e-417e-b15a-86f99d49d0cd" providerId="ADAL" clId="{8B3FAD23-A4FD-42BF-8F84-6037FB1E8D2D}" dt="2026-06-18T03:31:31.405" v="0" actId="478"/>
          <ac:picMkLst>
            <pc:docMk/>
            <pc:sldMasterMk cId="2324466621" sldId="2147483660"/>
            <ac:picMk id="14" creationId="{545386CD-E2AA-43F2-8A32-5AC8AF1479A5}"/>
          </ac:picMkLst>
        </pc:picChg>
        <pc:picChg chg="add mod">
          <ac:chgData name="Phan Hoang Nam" userId="8cc64cfb-469e-417e-b15a-86f99d49d0cd" providerId="ADAL" clId="{8B3FAD23-A4FD-42BF-8F84-6037FB1E8D2D}" dt="2026-06-18T03:32:15.883" v="27" actId="1038"/>
          <ac:picMkLst>
            <pc:docMk/>
            <pc:sldMasterMk cId="2324466621" sldId="2147483660"/>
            <ac:picMk id="18" creationId="{B1B65440-7E83-D1A3-6363-17D8FFBA3006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5" y="4953466"/>
            <a:ext cx="18186876" cy="10537496"/>
          </a:xfrm>
        </p:spPr>
        <p:txBody>
          <a:bodyPr anchor="b"/>
          <a:lstStyle>
            <a:lvl1pPr algn="ctr">
              <a:defRPr sz="140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4541" y="15897328"/>
            <a:ext cx="16047244" cy="7307583"/>
          </a:xfrm>
        </p:spPr>
        <p:txBody>
          <a:bodyPr/>
          <a:lstStyle>
            <a:lvl1pPr marL="0" indent="0" algn="ctr">
              <a:buNone/>
              <a:defRPr sz="5616"/>
            </a:lvl1pPr>
            <a:lvl2pPr marL="1069802" indent="0" algn="ctr">
              <a:buNone/>
              <a:defRPr sz="4680"/>
            </a:lvl2pPr>
            <a:lvl3pPr marL="2139605" indent="0" algn="ctr">
              <a:buNone/>
              <a:defRPr sz="4212"/>
            </a:lvl3pPr>
            <a:lvl4pPr marL="3209407" indent="0" algn="ctr">
              <a:buNone/>
              <a:defRPr sz="3744"/>
            </a:lvl4pPr>
            <a:lvl5pPr marL="4279209" indent="0" algn="ctr">
              <a:buNone/>
              <a:defRPr sz="3744"/>
            </a:lvl5pPr>
            <a:lvl6pPr marL="5349011" indent="0" algn="ctr">
              <a:buNone/>
              <a:defRPr sz="3744"/>
            </a:lvl6pPr>
            <a:lvl7pPr marL="6418814" indent="0" algn="ctr">
              <a:buNone/>
              <a:defRPr sz="3744"/>
            </a:lvl7pPr>
            <a:lvl8pPr marL="7488616" indent="0" algn="ctr">
              <a:buNone/>
              <a:defRPr sz="3744"/>
            </a:lvl8pPr>
            <a:lvl9pPr marL="8558418" indent="0" algn="ctr">
              <a:buNone/>
              <a:defRPr sz="374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766EE-3E24-4EB9-BF48-BD7C9F03A3B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53AB4-D9F8-4FDA-8A11-CAD7C7EDDE8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4">
            <a:extLst>
              <a:ext uri="{FF2B5EF4-FFF2-40B4-BE49-F238E27FC236}">
                <a16:creationId xmlns:a16="http://schemas.microsoft.com/office/drawing/2014/main" id="{B005BD44-F33D-9447-BDF6-DDEBAE3D08D4}"/>
              </a:ext>
            </a:extLst>
          </p:cNvPr>
          <p:cNvSpPr/>
          <p:nvPr userDrawn="1"/>
        </p:nvSpPr>
        <p:spPr>
          <a:xfrm>
            <a:off x="-201" y="27717666"/>
            <a:ext cx="21396324" cy="3109737"/>
          </a:xfrm>
          <a:custGeom>
            <a:avLst/>
            <a:gdLst/>
            <a:ahLst/>
            <a:cxnLst/>
            <a:rect l="l" t="t" r="r" b="b"/>
            <a:pathLst>
              <a:path w="15234300" h="4265604">
                <a:moveTo>
                  <a:pt x="0" y="0"/>
                </a:moveTo>
                <a:lnTo>
                  <a:pt x="15234300" y="0"/>
                </a:lnTo>
                <a:lnTo>
                  <a:pt x="15234300" y="4265604"/>
                </a:lnTo>
                <a:lnTo>
                  <a:pt x="0" y="426560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263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766EE-3E24-4EB9-BF48-BD7C9F03A3B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53AB4-D9F8-4FDA-8A11-CAD7C7EDD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832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11746" y="1611452"/>
            <a:ext cx="4613583" cy="25650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998" y="1611452"/>
            <a:ext cx="13573294" cy="25650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766EE-3E24-4EB9-BF48-BD7C9F03A3B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53AB4-D9F8-4FDA-8A11-CAD7C7EDD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502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766EE-3E24-4EB9-BF48-BD7C9F03A3B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53AB4-D9F8-4FDA-8A11-CAD7C7EDD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807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9855" y="7545809"/>
            <a:ext cx="18454330" cy="12590343"/>
          </a:xfrm>
        </p:spPr>
        <p:txBody>
          <a:bodyPr anchor="b"/>
          <a:lstStyle>
            <a:lvl1pPr>
              <a:defRPr sz="140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9855" y="20255262"/>
            <a:ext cx="18454330" cy="6620964"/>
          </a:xfrm>
        </p:spPr>
        <p:txBody>
          <a:bodyPr/>
          <a:lstStyle>
            <a:lvl1pPr marL="0" indent="0">
              <a:buNone/>
              <a:defRPr sz="5616">
                <a:solidFill>
                  <a:schemeClr val="tx1"/>
                </a:solidFill>
              </a:defRPr>
            </a:lvl1pPr>
            <a:lvl2pPr marL="1069802" indent="0">
              <a:buNone/>
              <a:defRPr sz="4680">
                <a:solidFill>
                  <a:schemeClr val="tx1">
                    <a:tint val="75000"/>
                  </a:schemeClr>
                </a:solidFill>
              </a:defRPr>
            </a:lvl2pPr>
            <a:lvl3pPr marL="2139605" indent="0">
              <a:buNone/>
              <a:defRPr sz="4212">
                <a:solidFill>
                  <a:schemeClr val="tx1">
                    <a:tint val="75000"/>
                  </a:schemeClr>
                </a:solidFill>
              </a:defRPr>
            </a:lvl3pPr>
            <a:lvl4pPr marL="3209407" indent="0">
              <a:buNone/>
              <a:defRPr sz="3744">
                <a:solidFill>
                  <a:schemeClr val="tx1">
                    <a:tint val="75000"/>
                  </a:schemeClr>
                </a:solidFill>
              </a:defRPr>
            </a:lvl4pPr>
            <a:lvl5pPr marL="4279209" indent="0">
              <a:buNone/>
              <a:defRPr sz="3744">
                <a:solidFill>
                  <a:schemeClr val="tx1">
                    <a:tint val="75000"/>
                  </a:schemeClr>
                </a:solidFill>
              </a:defRPr>
            </a:lvl5pPr>
            <a:lvl6pPr marL="5349011" indent="0">
              <a:buNone/>
              <a:defRPr sz="3744">
                <a:solidFill>
                  <a:schemeClr val="tx1">
                    <a:tint val="75000"/>
                  </a:schemeClr>
                </a:solidFill>
              </a:defRPr>
            </a:lvl6pPr>
            <a:lvl7pPr marL="6418814" indent="0">
              <a:buNone/>
              <a:defRPr sz="3744">
                <a:solidFill>
                  <a:schemeClr val="tx1">
                    <a:tint val="75000"/>
                  </a:schemeClr>
                </a:solidFill>
              </a:defRPr>
            </a:lvl7pPr>
            <a:lvl8pPr marL="7488616" indent="0">
              <a:buNone/>
              <a:defRPr sz="3744">
                <a:solidFill>
                  <a:schemeClr val="tx1">
                    <a:tint val="75000"/>
                  </a:schemeClr>
                </a:solidFill>
              </a:defRPr>
            </a:lvl8pPr>
            <a:lvl9pPr marL="8558418" indent="0">
              <a:buNone/>
              <a:defRPr sz="37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766EE-3E24-4EB9-BF48-BD7C9F03A3B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53AB4-D9F8-4FDA-8A11-CAD7C7EDD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800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997" y="8057261"/>
            <a:ext cx="9093438" cy="192043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31890" y="8057261"/>
            <a:ext cx="9093438" cy="192043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766EE-3E24-4EB9-BF48-BD7C9F03A3B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53AB4-D9F8-4FDA-8A11-CAD7C7EDD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274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84" y="3825457"/>
            <a:ext cx="18454330" cy="36362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87" y="7419688"/>
            <a:ext cx="9051647" cy="3636275"/>
          </a:xfrm>
        </p:spPr>
        <p:txBody>
          <a:bodyPr anchor="b"/>
          <a:lstStyle>
            <a:lvl1pPr marL="0" indent="0">
              <a:buNone/>
              <a:defRPr sz="5616" b="1"/>
            </a:lvl1pPr>
            <a:lvl2pPr marL="1069802" indent="0">
              <a:buNone/>
              <a:defRPr sz="4680" b="1"/>
            </a:lvl2pPr>
            <a:lvl3pPr marL="2139605" indent="0">
              <a:buNone/>
              <a:defRPr sz="4212" b="1"/>
            </a:lvl3pPr>
            <a:lvl4pPr marL="3209407" indent="0">
              <a:buNone/>
              <a:defRPr sz="3744" b="1"/>
            </a:lvl4pPr>
            <a:lvl5pPr marL="4279209" indent="0">
              <a:buNone/>
              <a:defRPr sz="3744" b="1"/>
            </a:lvl5pPr>
            <a:lvl6pPr marL="5349011" indent="0">
              <a:buNone/>
              <a:defRPr sz="3744" b="1"/>
            </a:lvl6pPr>
            <a:lvl7pPr marL="6418814" indent="0">
              <a:buNone/>
              <a:defRPr sz="3744" b="1"/>
            </a:lvl7pPr>
            <a:lvl8pPr marL="7488616" indent="0">
              <a:buNone/>
              <a:defRPr sz="3744" b="1"/>
            </a:lvl8pPr>
            <a:lvl9pPr marL="8558418" indent="0">
              <a:buNone/>
              <a:defRPr sz="37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3787" y="11055963"/>
            <a:ext cx="9051647" cy="162616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31891" y="7419688"/>
            <a:ext cx="9096225" cy="3636275"/>
          </a:xfrm>
        </p:spPr>
        <p:txBody>
          <a:bodyPr anchor="b"/>
          <a:lstStyle>
            <a:lvl1pPr marL="0" indent="0">
              <a:buNone/>
              <a:defRPr sz="5616" b="1"/>
            </a:lvl1pPr>
            <a:lvl2pPr marL="1069802" indent="0">
              <a:buNone/>
              <a:defRPr sz="4680" b="1"/>
            </a:lvl2pPr>
            <a:lvl3pPr marL="2139605" indent="0">
              <a:buNone/>
              <a:defRPr sz="4212" b="1"/>
            </a:lvl3pPr>
            <a:lvl4pPr marL="3209407" indent="0">
              <a:buNone/>
              <a:defRPr sz="3744" b="1"/>
            </a:lvl4pPr>
            <a:lvl5pPr marL="4279209" indent="0">
              <a:buNone/>
              <a:defRPr sz="3744" b="1"/>
            </a:lvl5pPr>
            <a:lvl6pPr marL="5349011" indent="0">
              <a:buNone/>
              <a:defRPr sz="3744" b="1"/>
            </a:lvl6pPr>
            <a:lvl7pPr marL="6418814" indent="0">
              <a:buNone/>
              <a:defRPr sz="3744" b="1"/>
            </a:lvl7pPr>
            <a:lvl8pPr marL="7488616" indent="0">
              <a:buNone/>
              <a:defRPr sz="3744" b="1"/>
            </a:lvl8pPr>
            <a:lvl9pPr marL="8558418" indent="0">
              <a:buNone/>
              <a:defRPr sz="37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31891" y="11055963"/>
            <a:ext cx="9096225" cy="162616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766EE-3E24-4EB9-BF48-BD7C9F03A3B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53AB4-D9F8-4FDA-8A11-CAD7C7EDD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446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766EE-3E24-4EB9-BF48-BD7C9F03A3B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53AB4-D9F8-4FDA-8A11-CAD7C7EDD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215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766EE-3E24-4EB9-BF48-BD7C9F03A3B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53AB4-D9F8-4FDA-8A11-CAD7C7EDD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382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84" y="2017818"/>
            <a:ext cx="6900872" cy="7062364"/>
          </a:xfrm>
        </p:spPr>
        <p:txBody>
          <a:bodyPr anchor="b"/>
          <a:lstStyle>
            <a:lvl1pPr>
              <a:defRPr sz="74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6225" y="4357934"/>
            <a:ext cx="10831890" cy="21509383"/>
          </a:xfrm>
        </p:spPr>
        <p:txBody>
          <a:bodyPr/>
          <a:lstStyle>
            <a:lvl1pPr>
              <a:defRPr sz="7488"/>
            </a:lvl1pPr>
            <a:lvl2pPr>
              <a:defRPr sz="6552"/>
            </a:lvl2pPr>
            <a:lvl3pPr>
              <a:defRPr sz="5616"/>
            </a:lvl3pPr>
            <a:lvl4pPr>
              <a:defRPr sz="4680"/>
            </a:lvl4pPr>
            <a:lvl5pPr>
              <a:defRPr sz="4680"/>
            </a:lvl5pPr>
            <a:lvl6pPr>
              <a:defRPr sz="4680"/>
            </a:lvl6pPr>
            <a:lvl7pPr>
              <a:defRPr sz="4680"/>
            </a:lvl7pPr>
            <a:lvl8pPr>
              <a:defRPr sz="4680"/>
            </a:lvl8pPr>
            <a:lvl9pPr>
              <a:defRPr sz="46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3784" y="9080183"/>
            <a:ext cx="6900872" cy="16822161"/>
          </a:xfrm>
        </p:spPr>
        <p:txBody>
          <a:bodyPr/>
          <a:lstStyle>
            <a:lvl1pPr marL="0" indent="0">
              <a:buNone/>
              <a:defRPr sz="3744"/>
            </a:lvl1pPr>
            <a:lvl2pPr marL="1069802" indent="0">
              <a:buNone/>
              <a:defRPr sz="3276"/>
            </a:lvl2pPr>
            <a:lvl3pPr marL="2139605" indent="0">
              <a:buNone/>
              <a:defRPr sz="2808"/>
            </a:lvl3pPr>
            <a:lvl4pPr marL="3209407" indent="0">
              <a:buNone/>
              <a:defRPr sz="2340"/>
            </a:lvl4pPr>
            <a:lvl5pPr marL="4279209" indent="0">
              <a:buNone/>
              <a:defRPr sz="2340"/>
            </a:lvl5pPr>
            <a:lvl6pPr marL="5349011" indent="0">
              <a:buNone/>
              <a:defRPr sz="2340"/>
            </a:lvl6pPr>
            <a:lvl7pPr marL="6418814" indent="0">
              <a:buNone/>
              <a:defRPr sz="2340"/>
            </a:lvl7pPr>
            <a:lvl8pPr marL="7488616" indent="0">
              <a:buNone/>
              <a:defRPr sz="2340"/>
            </a:lvl8pPr>
            <a:lvl9pPr marL="8558418" indent="0">
              <a:buNone/>
              <a:defRPr sz="23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766EE-3E24-4EB9-BF48-BD7C9F03A3B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53AB4-D9F8-4FDA-8A11-CAD7C7EDD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64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84" y="2017818"/>
            <a:ext cx="6900872" cy="7062364"/>
          </a:xfrm>
        </p:spPr>
        <p:txBody>
          <a:bodyPr anchor="b"/>
          <a:lstStyle>
            <a:lvl1pPr>
              <a:defRPr sz="74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6225" y="4357934"/>
            <a:ext cx="10831890" cy="21509383"/>
          </a:xfrm>
        </p:spPr>
        <p:txBody>
          <a:bodyPr anchor="t"/>
          <a:lstStyle>
            <a:lvl1pPr marL="0" indent="0">
              <a:buNone/>
              <a:defRPr sz="7488"/>
            </a:lvl1pPr>
            <a:lvl2pPr marL="1069802" indent="0">
              <a:buNone/>
              <a:defRPr sz="6552"/>
            </a:lvl2pPr>
            <a:lvl3pPr marL="2139605" indent="0">
              <a:buNone/>
              <a:defRPr sz="5616"/>
            </a:lvl3pPr>
            <a:lvl4pPr marL="3209407" indent="0">
              <a:buNone/>
              <a:defRPr sz="4680"/>
            </a:lvl4pPr>
            <a:lvl5pPr marL="4279209" indent="0">
              <a:buNone/>
              <a:defRPr sz="4680"/>
            </a:lvl5pPr>
            <a:lvl6pPr marL="5349011" indent="0">
              <a:buNone/>
              <a:defRPr sz="4680"/>
            </a:lvl6pPr>
            <a:lvl7pPr marL="6418814" indent="0">
              <a:buNone/>
              <a:defRPr sz="4680"/>
            </a:lvl7pPr>
            <a:lvl8pPr marL="7488616" indent="0">
              <a:buNone/>
              <a:defRPr sz="4680"/>
            </a:lvl8pPr>
            <a:lvl9pPr marL="8558418" indent="0">
              <a:buNone/>
              <a:defRPr sz="468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3784" y="9080183"/>
            <a:ext cx="6900872" cy="16822161"/>
          </a:xfrm>
        </p:spPr>
        <p:txBody>
          <a:bodyPr/>
          <a:lstStyle>
            <a:lvl1pPr marL="0" indent="0">
              <a:buNone/>
              <a:defRPr sz="3744"/>
            </a:lvl1pPr>
            <a:lvl2pPr marL="1069802" indent="0">
              <a:buNone/>
              <a:defRPr sz="3276"/>
            </a:lvl2pPr>
            <a:lvl3pPr marL="2139605" indent="0">
              <a:buNone/>
              <a:defRPr sz="2808"/>
            </a:lvl3pPr>
            <a:lvl4pPr marL="3209407" indent="0">
              <a:buNone/>
              <a:defRPr sz="2340"/>
            </a:lvl4pPr>
            <a:lvl5pPr marL="4279209" indent="0">
              <a:buNone/>
              <a:defRPr sz="2340"/>
            </a:lvl5pPr>
            <a:lvl6pPr marL="5349011" indent="0">
              <a:buNone/>
              <a:defRPr sz="2340"/>
            </a:lvl6pPr>
            <a:lvl7pPr marL="6418814" indent="0">
              <a:buNone/>
              <a:defRPr sz="2340"/>
            </a:lvl7pPr>
            <a:lvl8pPr marL="7488616" indent="0">
              <a:buNone/>
              <a:defRPr sz="2340"/>
            </a:lvl8pPr>
            <a:lvl9pPr marL="8558418" indent="0">
              <a:buNone/>
              <a:defRPr sz="234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766EE-3E24-4EB9-BF48-BD7C9F03A3B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53AB4-D9F8-4FDA-8A11-CAD7C7EDDE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721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B7FE280A-7B21-A260-1D91-DC8B3E296137}"/>
              </a:ext>
            </a:extLst>
          </p:cNvPr>
          <p:cNvSpPr/>
          <p:nvPr userDrawn="1"/>
        </p:nvSpPr>
        <p:spPr>
          <a:xfrm>
            <a:off x="-201" y="0"/>
            <a:ext cx="21396324" cy="2083117"/>
          </a:xfrm>
          <a:prstGeom prst="rect">
            <a:avLst/>
          </a:prstGeom>
          <a:solidFill>
            <a:srgbClr val="FFD15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998" y="2654617"/>
            <a:ext cx="18454330" cy="45843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998" y="8057261"/>
            <a:ext cx="18454330" cy="192043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997" y="28053287"/>
            <a:ext cx="4814173" cy="1611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766EE-3E24-4EB9-BF48-BD7C9F03A3B3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7533" y="28053287"/>
            <a:ext cx="7221260" cy="1611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11155" y="28053287"/>
            <a:ext cx="4814173" cy="16114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A53AB4-D9F8-4FDA-8A11-CAD7C7EDDE8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reeform 4">
            <a:extLst>
              <a:ext uri="{FF2B5EF4-FFF2-40B4-BE49-F238E27FC236}">
                <a16:creationId xmlns:a16="http://schemas.microsoft.com/office/drawing/2014/main" id="{1B46C899-4158-A471-B9F9-2724EAD6D9A1}"/>
              </a:ext>
            </a:extLst>
          </p:cNvPr>
          <p:cNvSpPr/>
          <p:nvPr userDrawn="1"/>
        </p:nvSpPr>
        <p:spPr>
          <a:xfrm>
            <a:off x="-201" y="27793866"/>
            <a:ext cx="21396324" cy="3109737"/>
          </a:xfrm>
          <a:custGeom>
            <a:avLst/>
            <a:gdLst/>
            <a:ahLst/>
            <a:cxnLst/>
            <a:rect l="l" t="t" r="r" b="b"/>
            <a:pathLst>
              <a:path w="15234300" h="4265604">
                <a:moveTo>
                  <a:pt x="0" y="0"/>
                </a:moveTo>
                <a:lnTo>
                  <a:pt x="15234300" y="0"/>
                </a:lnTo>
                <a:lnTo>
                  <a:pt x="15234300" y="4265604"/>
                </a:lnTo>
                <a:lnTo>
                  <a:pt x="0" y="426560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pic>
        <p:nvPicPr>
          <p:cNvPr id="10" name="Picture 9" descr="A blue and yellow logo&#10;&#10;Description automatically generated">
            <a:extLst>
              <a:ext uri="{FF2B5EF4-FFF2-40B4-BE49-F238E27FC236}">
                <a16:creationId xmlns:a16="http://schemas.microsoft.com/office/drawing/2014/main" id="{33CB29C8-99D6-8755-2118-56C23587D425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5" y="113881"/>
            <a:ext cx="1837866" cy="1849434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EC159301-57B4-5D12-3958-413392E63069}"/>
              </a:ext>
            </a:extLst>
          </p:cNvPr>
          <p:cNvSpPr/>
          <p:nvPr userDrawn="1"/>
        </p:nvSpPr>
        <p:spPr>
          <a:xfrm>
            <a:off x="2201529" y="389806"/>
            <a:ext cx="1553503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i="0" dirty="0">
                <a:solidFill>
                  <a:srgbClr val="FF0000"/>
                </a:solidFill>
                <a:latin typeface="Abadi" panose="020B0604020104020204" pitchFamily="34" charset="0"/>
                <a:ea typeface="Aachen" panose="02020500000000000000" pitchFamily="18" charset="0"/>
                <a:cs typeface="Aachen" panose="02020500000000000000" pitchFamily="18" charset="0"/>
              </a:rPr>
              <a:t>The 5th International Conference on Advanced Technology in Civil Engineering towards Sustainable Development</a:t>
            </a:r>
          </a:p>
        </p:txBody>
      </p:sp>
      <p:pic>
        <p:nvPicPr>
          <p:cNvPr id="18" name="Picture 17" descr="The 5th International Conference on Advanced Technology in Civil Engineering towards Sustainable Development">
            <a:extLst>
              <a:ext uri="{FF2B5EF4-FFF2-40B4-BE49-F238E27FC236}">
                <a16:creationId xmlns:a16="http://schemas.microsoft.com/office/drawing/2014/main" id="{B1B65440-7E83-D1A3-6363-17D8FFBA3006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17959753" y="3304"/>
            <a:ext cx="3082970" cy="2083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46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139605" rtl="0" eaLnBrk="1" latinLnBrk="0" hangingPunct="1">
        <a:lnSpc>
          <a:spcPct val="90000"/>
        </a:lnSpc>
        <a:spcBef>
          <a:spcPct val="0"/>
        </a:spcBef>
        <a:buNone/>
        <a:defRPr sz="1029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901" indent="-534901" algn="l" defTabSz="2139605" rtl="0" eaLnBrk="1" latinLnBrk="0" hangingPunct="1">
        <a:lnSpc>
          <a:spcPct val="90000"/>
        </a:lnSpc>
        <a:spcBef>
          <a:spcPts val="2340"/>
        </a:spcBef>
        <a:buFont typeface="Arial" panose="020B0604020202020204" pitchFamily="34" charset="0"/>
        <a:buChar char="•"/>
        <a:defRPr sz="6552" kern="1200">
          <a:solidFill>
            <a:schemeClr val="tx1"/>
          </a:solidFill>
          <a:latin typeface="+mn-lt"/>
          <a:ea typeface="+mn-ea"/>
          <a:cs typeface="+mn-cs"/>
        </a:defRPr>
      </a:lvl1pPr>
      <a:lvl2pPr marL="1604703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5616" kern="1200">
          <a:solidFill>
            <a:schemeClr val="tx1"/>
          </a:solidFill>
          <a:latin typeface="+mn-lt"/>
          <a:ea typeface="+mn-ea"/>
          <a:cs typeface="+mn-cs"/>
        </a:defRPr>
      </a:lvl2pPr>
      <a:lvl3pPr marL="2674506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680" kern="1200">
          <a:solidFill>
            <a:schemeClr val="tx1"/>
          </a:solidFill>
          <a:latin typeface="+mn-lt"/>
          <a:ea typeface="+mn-ea"/>
          <a:cs typeface="+mn-cs"/>
        </a:defRPr>
      </a:lvl3pPr>
      <a:lvl4pPr marL="3744308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2" kern="1200">
          <a:solidFill>
            <a:schemeClr val="tx1"/>
          </a:solidFill>
          <a:latin typeface="+mn-lt"/>
          <a:ea typeface="+mn-ea"/>
          <a:cs typeface="+mn-cs"/>
        </a:defRPr>
      </a:lvl4pPr>
      <a:lvl5pPr marL="4814110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2" kern="1200">
          <a:solidFill>
            <a:schemeClr val="tx1"/>
          </a:solidFill>
          <a:latin typeface="+mn-lt"/>
          <a:ea typeface="+mn-ea"/>
          <a:cs typeface="+mn-cs"/>
        </a:defRPr>
      </a:lvl5pPr>
      <a:lvl6pPr marL="5883913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2" kern="1200">
          <a:solidFill>
            <a:schemeClr val="tx1"/>
          </a:solidFill>
          <a:latin typeface="+mn-lt"/>
          <a:ea typeface="+mn-ea"/>
          <a:cs typeface="+mn-cs"/>
        </a:defRPr>
      </a:lvl6pPr>
      <a:lvl7pPr marL="6953715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2" kern="1200">
          <a:solidFill>
            <a:schemeClr val="tx1"/>
          </a:solidFill>
          <a:latin typeface="+mn-lt"/>
          <a:ea typeface="+mn-ea"/>
          <a:cs typeface="+mn-cs"/>
        </a:defRPr>
      </a:lvl7pPr>
      <a:lvl8pPr marL="8023517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2" kern="1200">
          <a:solidFill>
            <a:schemeClr val="tx1"/>
          </a:solidFill>
          <a:latin typeface="+mn-lt"/>
          <a:ea typeface="+mn-ea"/>
          <a:cs typeface="+mn-cs"/>
        </a:defRPr>
      </a:lvl8pPr>
      <a:lvl9pPr marL="9093319" indent="-534901" algn="l" defTabSz="2139605" rtl="0" eaLnBrk="1" latinLnBrk="0" hangingPunct="1">
        <a:lnSpc>
          <a:spcPct val="90000"/>
        </a:lnSpc>
        <a:spcBef>
          <a:spcPts val="1170"/>
        </a:spcBef>
        <a:buFont typeface="Arial" panose="020B0604020202020204" pitchFamily="34" charset="0"/>
        <a:buChar char="•"/>
        <a:defRPr sz="42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1pPr>
      <a:lvl2pPr marL="1069802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2pPr>
      <a:lvl3pPr marL="2139605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3pPr>
      <a:lvl4pPr marL="3209407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4pPr>
      <a:lvl5pPr marL="4279209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5pPr>
      <a:lvl6pPr marL="5349011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6pPr>
      <a:lvl7pPr marL="6418814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7pPr>
      <a:lvl8pPr marL="7488616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8pPr>
      <a:lvl9pPr marL="8558418" algn="l" defTabSz="2139605" rtl="0" eaLnBrk="1" latinLnBrk="0" hangingPunct="1">
        <a:defRPr sz="42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CC2C91-E4DE-BB33-7EC8-BE9F02AC81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E874CB-7830-A679-810D-0CC98F2A54A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9A9261-F802-44DD-68D1-9322F990E7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478898-D8F3-3DBE-A7F4-F8F8056BD37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318F8273-915B-8F99-AD14-0C975CB70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3AE705-AFA9-3B30-FDCE-69EF3905C7D9}"/>
              </a:ext>
            </a:extLst>
          </p:cNvPr>
          <p:cNvSpPr txBox="1"/>
          <p:nvPr/>
        </p:nvSpPr>
        <p:spPr>
          <a:xfrm>
            <a:off x="14676120" y="2303325"/>
            <a:ext cx="55126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CMT ID: … </a:t>
            </a:r>
            <a:r>
              <a:rPr lang="en-US" sz="3600" b="1" dirty="0" err="1"/>
              <a:t>Morressier</a:t>
            </a:r>
            <a:r>
              <a:rPr lang="en-US" sz="3600" b="1" dirty="0"/>
              <a:t> ID: … </a:t>
            </a:r>
            <a:endParaRPr lang="vi-VN" sz="3600" b="1" dirty="0"/>
          </a:p>
        </p:txBody>
      </p:sp>
    </p:spTree>
    <p:extLst>
      <p:ext uri="{BB962C8B-B14F-4D97-AF65-F5344CB8AC3E}">
        <p14:creationId xmlns:p14="http://schemas.microsoft.com/office/powerpoint/2010/main" val="494525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282</TotalTime>
  <Words>8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Abadi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HERBAL ESSENTIAL OILS AS THE ALTERNATIVE REPELLENT AGAINST MOSQUITOES Nguyen Thi Minh Xuan*, Minh Nguyet Thi Nguyen, Cuong Viet Bui, Le Thi Xuan Thuy The University of Danang - University of Science and Technology</dc:title>
  <dc:creator>ADMIN</dc:creator>
  <cp:lastModifiedBy>Phan Hoang Nam</cp:lastModifiedBy>
  <cp:revision>22</cp:revision>
  <dcterms:created xsi:type="dcterms:W3CDTF">2023-09-01T03:30:35Z</dcterms:created>
  <dcterms:modified xsi:type="dcterms:W3CDTF">2026-06-18T03:38:06Z</dcterms:modified>
</cp:coreProperties>
</file>